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0C0C0"/>
    <a:srgbClr val="EAEAEA"/>
    <a:srgbClr val="0000FF"/>
    <a:srgbClr val="FFCC00"/>
    <a:srgbClr val="27E5AA"/>
    <a:srgbClr val="B80000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B2B8B-08E9-4324-8B66-94A8BDFC2D66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EFC7F-95B8-4F4D-94C3-2BBC17598F42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BBCDD-E5F5-4C57-A474-9FB2A95D51D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E4B8A-A88D-4426-ADA1-DA9032858F61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9A073-C163-4FA2-A29B-E19E1BE8F77E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71F8C7-9E22-463C-8536-D04792F7552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507F5-66FC-4FD1-932E-5F8EDBF03E87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74C21-A503-4A73-906E-2D3DFA28D0DB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F55D7-62B0-415B-A0B7-C3A99B8E13D2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96CEDC-296B-4AD0-B16C-243AA066F701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4BA0AA-D31D-4038-8F96-06C3E52FA8CE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k-SK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k-SK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7D0F6C-6B89-4D17-B78B-BEB1CD8D9906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ransition spd="slow">
    <p:newsflash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900113" y="2924175"/>
            <a:ext cx="7705725" cy="23034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8111"/>
              </a:avLst>
            </a:prstTxWarp>
          </a:bodyPr>
          <a:lstStyle/>
          <a:p>
            <a:pPr algn="ctr"/>
            <a:r>
              <a:rPr lang="sk-SK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Prečo žijú vlci vo svorke?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/>
              <a:t>Veľké živočíšne spoločenstvá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b="1"/>
              <a:t>Svorka </a:t>
            </a:r>
            <a:r>
              <a:rPr lang="sk-SK"/>
              <a:t>je skupina zvierat rovnakého druhu, ktoré žijú spolu. Medzi členmi svorky je veľmi silné puto, prísne pravidlá a zákony, ktorými sa riadia. </a:t>
            </a:r>
          </a:p>
          <a:p>
            <a:r>
              <a:rPr lang="sk-SK" b="1"/>
              <a:t>Kolónie</a:t>
            </a:r>
            <a:r>
              <a:rPr lang="sk-SK"/>
              <a:t> sú skupiny, v ktorých pravidlá nie sú také prísne. Niekedy žijú jedince           v kolóniách iba dočasne.</a:t>
            </a:r>
            <a:endParaRPr lang="sk-SK" b="1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Vlčia svorka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k-SK"/>
              <a:t>Základ vlčej svorky tvorí samec a samica , ktorým sa hovorí aj alfa samec a alfa samica. </a:t>
            </a:r>
          </a:p>
          <a:p>
            <a:r>
              <a:rPr lang="sk-SK"/>
              <a:t>Tento pár sa rozmnožuje. Mláďaťa , ktoré potom od svorky odchádzajú , si vytvárajú svoje vlastné svorky . Ostatní členovia svorky mláďatá nemajú .</a:t>
            </a:r>
          </a:p>
          <a:p>
            <a:r>
              <a:rPr lang="sk-SK"/>
              <a:t>Starajú sa o mláďatá alfa páru.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Vlk- samec</a:t>
            </a:r>
          </a:p>
        </p:txBody>
      </p:sp>
      <p:pic>
        <p:nvPicPr>
          <p:cNvPr id="22533" name="Picture 5" descr="ali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1773238"/>
            <a:ext cx="6858000" cy="46005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Samica s vĺčaťom</a:t>
            </a:r>
          </a:p>
        </p:txBody>
      </p:sp>
      <p:pic>
        <p:nvPicPr>
          <p:cNvPr id="25605" name="Picture 5" descr="7ed72093a4_27141529_o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1844675"/>
            <a:ext cx="5715000" cy="44577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Vlk – jedinec omega</a:t>
            </a:r>
          </a:p>
        </p:txBody>
      </p:sp>
      <p:pic>
        <p:nvPicPr>
          <p:cNvPr id="23557" name="Picture 5" descr="214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1412875"/>
            <a:ext cx="4392612" cy="2924175"/>
          </a:xfrm>
          <a:prstGeom prst="rect">
            <a:avLst/>
          </a:prstGeom>
          <a:noFill/>
        </p:spPr>
      </p:pic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179388" y="4568825"/>
            <a:ext cx="8713787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 sz="3600" b="1"/>
              <a:t>Najnižšie postavenie vo svorke má jedinec, ktorý nemá žiadne práva.       Zo svorky ho často vyženú a je potom       z neho samotár</a:t>
            </a:r>
            <a:r>
              <a:rPr lang="sk-SK" sz="2400"/>
              <a:t>. 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Kolónie živočíchov</a:t>
            </a:r>
          </a:p>
        </p:txBody>
      </p:sp>
      <p:pic>
        <p:nvPicPr>
          <p:cNvPr id="24581" name="Picture 5" descr="Tucniak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268413"/>
            <a:ext cx="3048000" cy="2286000"/>
          </a:xfrm>
          <a:prstGeom prst="rect">
            <a:avLst/>
          </a:prstGeom>
          <a:noFill/>
        </p:spPr>
      </p:pic>
      <p:pic>
        <p:nvPicPr>
          <p:cNvPr id="24583" name="Picture 7" descr="29945a1ebf_54725508_o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4663" y="1196975"/>
            <a:ext cx="3529012" cy="2646363"/>
          </a:xfrm>
          <a:prstGeom prst="rect">
            <a:avLst/>
          </a:prstGeom>
          <a:noFill/>
        </p:spPr>
      </p:pic>
      <p:pic>
        <p:nvPicPr>
          <p:cNvPr id="24585" name="Picture 9" descr="10073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4005263"/>
            <a:ext cx="3333750" cy="2590800"/>
          </a:xfrm>
          <a:prstGeom prst="rect">
            <a:avLst/>
          </a:prstGeom>
          <a:noFill/>
        </p:spPr>
      </p:pic>
      <p:pic>
        <p:nvPicPr>
          <p:cNvPr id="24587" name="Picture 11" descr="srnky0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40200" y="4149725"/>
            <a:ext cx="4537075" cy="246538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sz="4000"/>
              <a:t>Aj iné živočíchy však žijú vo svorkách</a:t>
            </a:r>
          </a:p>
        </p:txBody>
      </p:sp>
      <p:pic>
        <p:nvPicPr>
          <p:cNvPr id="26629" name="Picture 5" descr="spotted_hyena_group_in_water_kholekamp_web5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557338"/>
            <a:ext cx="3744912" cy="2089150"/>
          </a:xfrm>
          <a:prstGeom prst="rect">
            <a:avLst/>
          </a:prstGeom>
          <a:noFill/>
        </p:spPr>
      </p:pic>
      <p:pic>
        <p:nvPicPr>
          <p:cNvPr id="26631" name="Picture 7" descr="ANd9GcREMK5W6NIW46L9gZ5dVPNPL-Z2NpfUYl3Yx1cG8VFkTzMdgmMmJ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163" y="4221163"/>
            <a:ext cx="3240087" cy="2427287"/>
          </a:xfrm>
          <a:prstGeom prst="rect">
            <a:avLst/>
          </a:prstGeom>
          <a:noFill/>
        </p:spPr>
      </p:pic>
      <p:pic>
        <p:nvPicPr>
          <p:cNvPr id="26633" name="Picture 9" descr="346195_lev-biely-lev-juzna-afrika-volna-prirod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850" y="3860800"/>
            <a:ext cx="4572000" cy="2686050"/>
          </a:xfrm>
          <a:prstGeom prst="rect">
            <a:avLst/>
          </a:prstGeom>
          <a:noFill/>
        </p:spPr>
      </p:pic>
      <p:pic>
        <p:nvPicPr>
          <p:cNvPr id="26635" name="Picture 11" descr="surikat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3800" y="1557338"/>
            <a:ext cx="3600450" cy="23907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dvolený návrh">
  <a:themeElements>
    <a:clrScheme name="Predvolený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volený 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119</Words>
  <Application>Microsoft Office PowerPoint</Application>
  <PresentationFormat>Prezentácia na obrazovke (4:3)</PresentationFormat>
  <Paragraphs>14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1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0" baseType="lpstr">
      <vt:lpstr>Arial</vt:lpstr>
      <vt:lpstr>Predvolený návrh</vt:lpstr>
      <vt:lpstr>Snímka 1</vt:lpstr>
      <vt:lpstr>Veľké živočíšne spoločenstvá</vt:lpstr>
      <vt:lpstr>Vlčia svorka</vt:lpstr>
      <vt:lpstr>Vlk- samec</vt:lpstr>
      <vt:lpstr>Samica s vĺčaťom</vt:lpstr>
      <vt:lpstr>Vlk – jedinec omega</vt:lpstr>
      <vt:lpstr>Kolónie živočíchov</vt:lpstr>
      <vt:lpstr>Aj iné živočíchy však žijú vo svorkách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all</dc:creator>
  <cp:lastModifiedBy>ziak</cp:lastModifiedBy>
  <cp:revision>2</cp:revision>
  <dcterms:created xsi:type="dcterms:W3CDTF">2013-03-22T16:17:02Z</dcterms:created>
  <dcterms:modified xsi:type="dcterms:W3CDTF">2014-10-22T10:14:04Z</dcterms:modified>
</cp:coreProperties>
</file>